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59" r:id="rId4"/>
    <p:sldId id="268" r:id="rId5"/>
    <p:sldId id="261" r:id="rId6"/>
    <p:sldId id="262" r:id="rId7"/>
    <p:sldId id="263" r:id="rId8"/>
    <p:sldId id="264" r:id="rId9"/>
    <p:sldId id="265" r:id="rId10"/>
    <p:sldId id="269" r:id="rId11"/>
    <p:sldId id="266" r:id="rId12"/>
    <p:sldId id="267" r:id="rId13"/>
    <p:sldId id="272" r:id="rId14"/>
    <p:sldId id="273" r:id="rId15"/>
    <p:sldId id="274" r:id="rId16"/>
    <p:sldId id="275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apvalintas stačiakamp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uapvalintas stačiakampis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Antraštė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0" name="Paantraštė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19" name="Datos vietos rezervavimo ženklas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kaidrės numerio vietos rezervavimo ženklas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apvalintas stačiakampis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Suapvalintas stačiakampis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apvalintas stačiakamp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apvalintas stačiakampis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Kvadratas su vienu užapvalintu kampu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apvalintas stačiakampis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uapvalintas stačiakampi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Pavadinimo vietos rezervavimo ženklas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5" name="Datos vietos rezervavimo ženklas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FE12342-4066-4A24-A46D-B20E311731BC}" type="datetimeFigureOut">
              <a:rPr lang="en-US" smtClean="0"/>
              <a:pPr/>
              <a:t>11/1/2015</a:t>
            </a:fld>
            <a:endParaRPr lang="en-US"/>
          </a:p>
        </p:txBody>
      </p:sp>
      <p:sp>
        <p:nvSpPr>
          <p:cNvPr id="18" name="Poraštės vietos rezervavimo ženklas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69C8D88-A3CA-4C62-AD44-9592E8D817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1071547"/>
            <a:ext cx="7772400" cy="1500197"/>
          </a:xfrm>
          <a:noFill/>
        </p:spPr>
        <p:txBody>
          <a:bodyPr>
            <a:normAutofit fontScale="90000"/>
          </a:bodyPr>
          <a:lstStyle/>
          <a:p>
            <a:r>
              <a:rPr lang="lt-LT" dirty="0" smtClean="0"/>
              <a:t>Vilkaviškio vaikų lopšelis-darželis „Buratinas“</a:t>
            </a:r>
            <a:endParaRPr lang="en-US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2016224"/>
          </a:xfrm>
        </p:spPr>
        <p:txBody>
          <a:bodyPr/>
          <a:lstStyle/>
          <a:p>
            <a:r>
              <a:rPr lang="lt-LT" b="1" dirty="0" smtClean="0">
                <a:solidFill>
                  <a:srgbClr val="00B050"/>
                </a:solidFill>
              </a:rPr>
              <a:t>SPORTINIŲ ŠOKIŲ DIENA</a:t>
            </a:r>
          </a:p>
          <a:p>
            <a:r>
              <a:rPr lang="lt-LT" b="1" dirty="0" smtClean="0">
                <a:solidFill>
                  <a:schemeClr val="tx1"/>
                </a:solidFill>
              </a:rPr>
              <a:t> „</a:t>
            </a:r>
            <a:r>
              <a:rPr lang="lt-LT" dirty="0" smtClean="0">
                <a:solidFill>
                  <a:schemeClr val="tx1"/>
                </a:solidFill>
              </a:rPr>
              <a:t>Aš ir tu šokame kartu</a:t>
            </a:r>
            <a:r>
              <a:rPr lang="lt-LT" b="1" dirty="0" smtClean="0">
                <a:solidFill>
                  <a:schemeClr val="tx1"/>
                </a:solidFill>
              </a:rPr>
              <a:t>“</a:t>
            </a:r>
          </a:p>
          <a:p>
            <a:endParaRPr lang="lt-LT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lt-LT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lt-LT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1032" name="Picture 8" descr="http://www.alytausrajonovsb.lt/uploads/2013_m./naujienos/happy_children.jpg"/>
          <p:cNvPicPr>
            <a:picLocks noChangeAspect="1" noChangeArrowheads="1"/>
          </p:cNvPicPr>
          <p:nvPr/>
        </p:nvPicPr>
        <p:blipFill>
          <a:blip r:embed="rId2" cstate="print">
            <a:lum bright="-8000"/>
          </a:blip>
          <a:srcRect/>
          <a:stretch>
            <a:fillRect/>
          </a:stretch>
        </p:blipFill>
        <p:spPr bwMode="auto">
          <a:xfrm>
            <a:off x="4499992" y="3789040"/>
            <a:ext cx="3528392" cy="2578775"/>
          </a:xfrm>
          <a:prstGeom prst="rect">
            <a:avLst/>
          </a:prstGeom>
          <a:noFill/>
          <a:scene3d>
            <a:camera prst="orthographicFront">
              <a:rot lat="0" lon="21299999" rev="0"/>
            </a:camera>
            <a:lightRig rig="threePt" dir="t"/>
          </a:scene3d>
          <a:sp3d>
            <a:bevelT prst="relaxedInse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414" y="1052736"/>
            <a:ext cx="685804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lt-LT" sz="2800" dirty="0" smtClean="0"/>
              <a:t>Gerinti fizinę ir emocinę sveikatą. </a:t>
            </a:r>
          </a:p>
          <a:p>
            <a:pPr algn="ctr">
              <a:lnSpc>
                <a:spcPct val="150000"/>
              </a:lnSpc>
            </a:pPr>
            <a:r>
              <a:rPr lang="lt-LT" sz="2800" dirty="0" smtClean="0"/>
              <a:t>Lavinti kūną,  harmoningą judesių atlikimą, muzikalumą,  plėsti žinomų ir olimpinių sporto šakų judesių amplitudę</a:t>
            </a:r>
            <a:endParaRPr lang="lt-LT" sz="2800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4614305"/>
            <a:ext cx="9144000" cy="48730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25392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200" b="0" i="0" u="none" strike="noStrike" cap="none" normalizeH="0" baseline="0" dirty="0" smtClean="0">
              <a:ln>
                <a:noFill/>
              </a:ln>
              <a:solidFill>
                <a:srgbClr val="66666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lt-L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dirty="0" smtClean="0"/>
              <a:t>ŠOKIS SU SKARELĖMIS</a:t>
            </a:r>
            <a:endParaRPr lang="en-US" sz="24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lt-LT" sz="2000" dirty="0" smtClean="0"/>
          </a:p>
          <a:p>
            <a:r>
              <a:rPr lang="lt-LT" sz="2000" dirty="0" smtClean="0"/>
              <a:t>Varliukų grupės ugdytiniai (3m.) šokyje „Mankštelė“ pagal L. Remeikienės muziką  lavino pagrindinius  kūno judesius, taikė meninės gimnastikos elementus</a:t>
            </a:r>
            <a:endParaRPr lang="en-US" sz="2000" dirty="0"/>
          </a:p>
        </p:txBody>
      </p:sp>
      <p:pic>
        <p:nvPicPr>
          <p:cNvPr id="5" name="Turinio vietos rezervavimo ženklas 4" descr="IMG_049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557734"/>
            <a:ext cx="4625975" cy="3469481"/>
          </a:xfrm>
        </p:spPr>
      </p:pic>
      <p:sp>
        <p:nvSpPr>
          <p:cNvPr id="6" name="Stačiakampis 5"/>
          <p:cNvSpPr/>
          <p:nvPr/>
        </p:nvSpPr>
        <p:spPr>
          <a:xfrm rot="10800000" flipV="1">
            <a:off x="3929058" y="5000636"/>
            <a:ext cx="14616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 smtClean="0"/>
              <a:t>         </a:t>
            </a:r>
            <a:r>
              <a:rPr lang="en-US" sz="1200" dirty="0" smtClean="0"/>
              <a:t>ALIM2807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dirty="0" smtClean="0"/>
              <a:t>ŠOKIS SU KIRMĖLIUKU </a:t>
            </a:r>
            <a:endParaRPr lang="en-US" sz="24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lt-LT" sz="2000" dirty="0" smtClean="0"/>
              <a:t>Drugelių grupės vaikai  (3 m.) pagal „</a:t>
            </a:r>
            <a:r>
              <a:rPr lang="lt-LT" sz="2000" dirty="0" err="1" smtClean="0"/>
              <a:t>Džimbos</a:t>
            </a:r>
            <a:r>
              <a:rPr lang="lt-LT" sz="2000" dirty="0" smtClean="0"/>
              <a:t>” “ dainelę „</a:t>
            </a:r>
            <a:r>
              <a:rPr lang="lt-LT" sz="2000" dirty="0" err="1" smtClean="0"/>
              <a:t>Kirmėliukas</a:t>
            </a:r>
            <a:r>
              <a:rPr lang="lt-LT" sz="2000" dirty="0" smtClean="0"/>
              <a:t> </a:t>
            </a:r>
            <a:r>
              <a:rPr lang="lt-LT" sz="2000" dirty="0" err="1" smtClean="0"/>
              <a:t>Infantino</a:t>
            </a:r>
            <a:r>
              <a:rPr lang="lt-LT" sz="2000" dirty="0" smtClean="0"/>
              <a:t>“  tobulino viso kūno judesius, koordinaciją, pusiausvyrą, gebėjimą veikti kartu, ugdėsi komandinę dvasią</a:t>
            </a:r>
            <a:endParaRPr lang="en-US" sz="2000" dirty="0"/>
          </a:p>
        </p:txBody>
      </p:sp>
      <p:pic>
        <p:nvPicPr>
          <p:cNvPr id="5" name="Turinio vietos rezervavimo ženklas 4" descr="IMG_050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557734"/>
            <a:ext cx="4625975" cy="3469481"/>
          </a:xfrm>
        </p:spPr>
      </p:pic>
      <p:sp>
        <p:nvSpPr>
          <p:cNvPr id="6" name="Stačiakampis 5"/>
          <p:cNvSpPr/>
          <p:nvPr/>
        </p:nvSpPr>
        <p:spPr>
          <a:xfrm>
            <a:off x="3875335" y="5045274"/>
            <a:ext cx="13933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 smtClean="0"/>
              <a:t>       </a:t>
            </a:r>
            <a:r>
              <a:rPr lang="en-US" sz="1200" dirty="0" smtClean="0"/>
              <a:t>IMG_0500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500694" y="260648"/>
            <a:ext cx="3071834" cy="1162050"/>
          </a:xfrm>
        </p:spPr>
        <p:txBody>
          <a:bodyPr/>
          <a:lstStyle/>
          <a:p>
            <a:pPr algn="ctr"/>
            <a:r>
              <a:rPr lang="lt-LT" dirty="0" smtClean="0"/>
              <a:t> </a:t>
            </a:r>
            <a:r>
              <a:rPr lang="lt-LT" sz="2400" dirty="0" smtClean="0"/>
              <a:t>ŠOKIS SU GUMA</a:t>
            </a:r>
            <a:endParaRPr lang="en-US" sz="24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lt-LT" sz="2000" dirty="0" smtClean="0"/>
          </a:p>
          <a:p>
            <a:r>
              <a:rPr lang="lt-LT" sz="2000" dirty="0" smtClean="0"/>
              <a:t>Žvangučių grupės  </a:t>
            </a:r>
          </a:p>
          <a:p>
            <a:r>
              <a:rPr lang="lt-LT" sz="2000" dirty="0" smtClean="0"/>
              <a:t>ugdytiniai (3 m.) šokyje pagal </a:t>
            </a:r>
          </a:p>
          <a:p>
            <a:r>
              <a:rPr lang="lt-LT" sz="2000" dirty="0" smtClean="0"/>
              <a:t>A. </a:t>
            </a:r>
            <a:r>
              <a:rPr lang="lt-LT" sz="2000" dirty="0" err="1" smtClean="0"/>
              <a:t>Sendžiuvienės</a:t>
            </a:r>
            <a:r>
              <a:rPr lang="lt-LT" sz="2000" dirty="0" smtClean="0"/>
              <a:t> muziką tobulino ėjimo, bėgimo,  pusiausvyros įgūdžius, pratinosi  taisyklingai kvėpuoti</a:t>
            </a:r>
            <a:endParaRPr lang="en-US" sz="2000" dirty="0"/>
          </a:p>
        </p:txBody>
      </p:sp>
      <p:pic>
        <p:nvPicPr>
          <p:cNvPr id="7" name="Turinio vietos rezervavimo ženklas 4" descr="IMG_051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654197"/>
            <a:ext cx="4625975" cy="3470520"/>
          </a:xfrm>
        </p:spPr>
      </p:pic>
      <p:sp>
        <p:nvSpPr>
          <p:cNvPr id="8" name="Stačiakampis 7"/>
          <p:cNvSpPr/>
          <p:nvPr/>
        </p:nvSpPr>
        <p:spPr>
          <a:xfrm rot="10800000" flipV="1">
            <a:off x="3857616" y="5159606"/>
            <a:ext cx="15716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IMG_0512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dirty="0" smtClean="0"/>
              <a:t>ŠOKIS SU ŠAŠKĖMIS</a:t>
            </a:r>
            <a:endParaRPr lang="en-US" sz="24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 </a:t>
            </a:r>
            <a:r>
              <a:rPr lang="lt-LT" sz="2000" dirty="0" smtClean="0"/>
              <a:t>Prie  neįprasto dydžio šaškių lentos pagal R. </a:t>
            </a:r>
            <a:r>
              <a:rPr lang="lt-LT" sz="2000" dirty="0" err="1" smtClean="0"/>
              <a:t>Trijonio</a:t>
            </a:r>
            <a:r>
              <a:rPr lang="lt-LT" sz="2000" dirty="0" smtClean="0"/>
              <a:t>  muziką </a:t>
            </a:r>
            <a:r>
              <a:rPr lang="lt-LT" sz="2000" dirty="0" err="1" smtClean="0"/>
              <a:t>Boružiukų</a:t>
            </a:r>
            <a:r>
              <a:rPr lang="lt-LT" sz="2000" dirty="0" smtClean="0"/>
              <a:t> grupės ugdytiniai (4m.)  imitavo žaidimo</a:t>
            </a:r>
            <a:r>
              <a:rPr lang="en-US" sz="2000" dirty="0" smtClean="0"/>
              <a:t> </a:t>
            </a:r>
            <a:r>
              <a:rPr lang="lt-LT" sz="2000" dirty="0" smtClean="0"/>
              <a:t>šaškėmis judesius, tobulinosi ėjimo, bėgimo,  judesių tikslumo, orientacijos erdvėje įgūdžius</a:t>
            </a:r>
            <a:endParaRPr lang="en-US" sz="2000" dirty="0"/>
          </a:p>
        </p:txBody>
      </p:sp>
      <p:pic>
        <p:nvPicPr>
          <p:cNvPr id="5" name="Turinio vietos rezervavimo ženklas 4" descr="IMG_056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557734"/>
            <a:ext cx="4625975" cy="3469481"/>
          </a:xfrm>
        </p:spPr>
      </p:pic>
      <p:sp>
        <p:nvSpPr>
          <p:cNvPr id="6" name="Stačiakampis 5"/>
          <p:cNvSpPr/>
          <p:nvPr/>
        </p:nvSpPr>
        <p:spPr>
          <a:xfrm rot="10800000" flipV="1">
            <a:off x="3875335" y="5137160"/>
            <a:ext cx="13933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 smtClean="0"/>
              <a:t>       </a:t>
            </a:r>
            <a:r>
              <a:rPr lang="en-US" sz="1200" dirty="0" smtClean="0"/>
              <a:t>IMG_0560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dirty="0" smtClean="0"/>
              <a:t>ŠOKIS SU LANKAIS</a:t>
            </a:r>
            <a:endParaRPr lang="en-US" sz="24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lt-LT" sz="2000" dirty="0" smtClean="0"/>
          </a:p>
          <a:p>
            <a:r>
              <a:rPr lang="lt-LT" sz="2000" dirty="0" smtClean="0"/>
              <a:t>Bitučių grupės</a:t>
            </a:r>
          </a:p>
          <a:p>
            <a:r>
              <a:rPr lang="lt-LT" sz="2000" dirty="0" smtClean="0"/>
              <a:t>vaikai (4m.)</a:t>
            </a:r>
            <a:endParaRPr lang="en-US" sz="2000" dirty="0" smtClean="0"/>
          </a:p>
          <a:p>
            <a:r>
              <a:rPr lang="lt-LT" sz="2000" dirty="0" smtClean="0"/>
              <a:t>pagal</a:t>
            </a:r>
          </a:p>
          <a:p>
            <a:r>
              <a:rPr lang="lt-LT" sz="2000" dirty="0" smtClean="0"/>
              <a:t>R. </a:t>
            </a:r>
            <a:r>
              <a:rPr lang="lt-LT" sz="2000" dirty="0" err="1"/>
              <a:t>P</a:t>
            </a:r>
            <a:r>
              <a:rPr lang="lt-LT" sz="2000" dirty="0" err="1" smtClean="0"/>
              <a:t>ečkienės</a:t>
            </a:r>
            <a:r>
              <a:rPr lang="lt-LT" sz="2000" dirty="0" smtClean="0"/>
              <a:t> ir            B. </a:t>
            </a:r>
            <a:r>
              <a:rPr lang="lt-LT" sz="2000" dirty="0" err="1" smtClean="0"/>
              <a:t>Petrėnienės</a:t>
            </a:r>
            <a:r>
              <a:rPr lang="lt-LT" sz="2000" dirty="0" smtClean="0"/>
              <a:t> dainelę „Dviratukas“  šokyje taikė meninės gimnastikos  elementus</a:t>
            </a:r>
            <a:endParaRPr lang="en-US" sz="2000" dirty="0"/>
          </a:p>
        </p:txBody>
      </p:sp>
      <p:pic>
        <p:nvPicPr>
          <p:cNvPr id="5" name="Turinio vietos rezervavimo ženklas 4" descr="ALIM280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557734"/>
            <a:ext cx="4625975" cy="3469481"/>
          </a:xfrm>
        </p:spPr>
      </p:pic>
      <p:sp>
        <p:nvSpPr>
          <p:cNvPr id="6" name="Stačiakampis 5"/>
          <p:cNvSpPr/>
          <p:nvPr/>
        </p:nvSpPr>
        <p:spPr>
          <a:xfrm rot="10800000" flipV="1">
            <a:off x="3896174" y="5137160"/>
            <a:ext cx="13516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ALIM2807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dirty="0" smtClean="0"/>
              <a:t>ŠOKIS SU KUTAIS</a:t>
            </a:r>
            <a:endParaRPr lang="en-US" sz="24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ctr"/>
            <a:endParaRPr lang="en-US" sz="2400" dirty="0" smtClean="0"/>
          </a:p>
          <a:p>
            <a:r>
              <a:rPr lang="lt-LT" sz="2000" dirty="0" smtClean="0"/>
              <a:t>Voriukų grupės ugdytiniai (5m.) šokyje pagal dainelę „</a:t>
            </a:r>
            <a:r>
              <a:rPr lang="lt-LT" sz="2000" dirty="0" err="1" smtClean="0"/>
              <a:t>Čiunga</a:t>
            </a:r>
            <a:r>
              <a:rPr lang="lt-LT" sz="2000" dirty="0" smtClean="0"/>
              <a:t> </a:t>
            </a:r>
            <a:r>
              <a:rPr lang="lt-LT" sz="2000" dirty="0" err="1" smtClean="0"/>
              <a:t>čianga</a:t>
            </a:r>
            <a:r>
              <a:rPr lang="lt-LT" sz="2000" dirty="0" smtClean="0"/>
              <a:t>“</a:t>
            </a:r>
            <a:r>
              <a:rPr lang="en-US" sz="2000" dirty="0" smtClean="0"/>
              <a:t>, </a:t>
            </a:r>
            <a:r>
              <a:rPr lang="lt-LT" sz="2000" dirty="0" smtClean="0"/>
              <a:t>muzika V. </a:t>
            </a:r>
            <a:r>
              <a:rPr lang="lt-LT" sz="2000" dirty="0" err="1" smtClean="0"/>
              <a:t>Šainskio</a:t>
            </a:r>
            <a:r>
              <a:rPr lang="lt-LT" sz="2000" dirty="0" smtClean="0"/>
              <a:t>, aerobikos ritmu  lavino viso kūno judesius</a:t>
            </a:r>
            <a:endParaRPr lang="en-US" sz="2000" dirty="0"/>
          </a:p>
        </p:txBody>
      </p:sp>
      <p:pic>
        <p:nvPicPr>
          <p:cNvPr id="5" name="Turinio vietos rezervavimo ženklas 4" descr="DSC_011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23680" y="1753776"/>
            <a:ext cx="5048452" cy="2961107"/>
          </a:xfrm>
        </p:spPr>
      </p:pic>
      <p:sp>
        <p:nvSpPr>
          <p:cNvPr id="6" name="Stačiakampis 5"/>
          <p:cNvSpPr/>
          <p:nvPr/>
        </p:nvSpPr>
        <p:spPr>
          <a:xfrm>
            <a:off x="3862511" y="4721662"/>
            <a:ext cx="14189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 smtClean="0"/>
              <a:t>      </a:t>
            </a:r>
            <a:r>
              <a:rPr lang="en-US" sz="1200" dirty="0" smtClean="0"/>
              <a:t>DSC_0112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dirty="0" smtClean="0"/>
              <a:t>ŠOKIS SU KASPINAIS</a:t>
            </a:r>
            <a:endParaRPr lang="en-US" sz="24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endParaRPr lang="en-US" sz="2400" dirty="0" smtClean="0"/>
          </a:p>
          <a:p>
            <a:r>
              <a:rPr lang="lt-LT" sz="2400" dirty="0" err="1" smtClean="0"/>
              <a:t>Sveikuoliukų</a:t>
            </a:r>
            <a:r>
              <a:rPr lang="lt-LT" sz="2400" dirty="0" smtClean="0"/>
              <a:t> grupės vaikai  (5m.)</a:t>
            </a:r>
            <a:r>
              <a:rPr lang="en-US" sz="2400" dirty="0" smtClean="0"/>
              <a:t> </a:t>
            </a:r>
            <a:r>
              <a:rPr lang="lt-LT" sz="2400" dirty="0" smtClean="0"/>
              <a:t>pagal </a:t>
            </a:r>
            <a:r>
              <a:rPr lang="lt-LT" sz="2400" dirty="0" err="1" smtClean="0"/>
              <a:t>J.Sabinienės</a:t>
            </a:r>
            <a:r>
              <a:rPr lang="lt-LT" sz="2400" dirty="0" smtClean="0"/>
              <a:t>  „Linksmoji vaivorykštė“  muziką kūrė gimnastikos kompoziciją su kaspinais, lavinosi judesio ko</a:t>
            </a:r>
            <a:r>
              <a:rPr lang="en-US" sz="2400" dirty="0" smtClean="0"/>
              <a:t>o</a:t>
            </a:r>
            <a:r>
              <a:rPr lang="lt-LT" sz="2400" dirty="0" err="1" smtClean="0"/>
              <a:t>rdinaciją</a:t>
            </a:r>
            <a:r>
              <a:rPr lang="lt-LT" sz="2400" dirty="0" smtClean="0"/>
              <a:t>, kūno laikyseną</a:t>
            </a:r>
            <a:endParaRPr lang="en-US" sz="2400" dirty="0"/>
          </a:p>
        </p:txBody>
      </p:sp>
      <p:pic>
        <p:nvPicPr>
          <p:cNvPr id="5" name="Turinio vietos rezervavimo ženklas 4" descr="IMG_056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557734"/>
            <a:ext cx="4625975" cy="3469481"/>
          </a:xfrm>
        </p:spPr>
      </p:pic>
      <p:sp>
        <p:nvSpPr>
          <p:cNvPr id="6" name="Stačiakampis 5"/>
          <p:cNvSpPr/>
          <p:nvPr/>
        </p:nvSpPr>
        <p:spPr>
          <a:xfrm rot="10800000" flipV="1">
            <a:off x="3875335" y="5137160"/>
            <a:ext cx="13933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 smtClean="0"/>
              <a:t>     </a:t>
            </a:r>
            <a:r>
              <a:rPr lang="en-US" sz="1200" dirty="0" smtClean="0"/>
              <a:t>IMG_0567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dirty="0" smtClean="0"/>
              <a:t>ŠOKIS „LAIVELIS“</a:t>
            </a:r>
            <a:endParaRPr lang="en-US" sz="24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lt-LT" sz="2000" dirty="0" smtClean="0"/>
              <a:t>Dainiukų grupės vaikų (5m.) šokis, muzika </a:t>
            </a:r>
            <a:r>
              <a:rPr lang="en-US" sz="2000" dirty="0" smtClean="0"/>
              <a:t>L. </a:t>
            </a:r>
            <a:r>
              <a:rPr lang="en-US" sz="2000" dirty="0" err="1" smtClean="0"/>
              <a:t>Lapkauskait</a:t>
            </a:r>
            <a:r>
              <a:rPr lang="lt-LT" sz="2000" dirty="0" smtClean="0"/>
              <a:t>ės, </a:t>
            </a:r>
            <a:endParaRPr lang="en-US" sz="2000" dirty="0" smtClean="0"/>
          </a:p>
          <a:p>
            <a:r>
              <a:rPr lang="lt-LT" sz="2000" dirty="0" smtClean="0"/>
              <a:t>susietas su sportiniais pratimais,</a:t>
            </a:r>
            <a:r>
              <a:rPr lang="en-US" sz="2000" dirty="0" smtClean="0"/>
              <a:t> </a:t>
            </a:r>
            <a:r>
              <a:rPr lang="lt-LT" sz="2000" dirty="0" smtClean="0"/>
              <a:t>skirtais raumenų tempimui, kūno lankstumui,</a:t>
            </a:r>
            <a:r>
              <a:rPr lang="en-US" sz="2000" dirty="0" smtClean="0"/>
              <a:t> </a:t>
            </a:r>
            <a:r>
              <a:rPr lang="lt-LT" sz="2000" dirty="0" smtClean="0"/>
              <a:t>grakštumui,</a:t>
            </a:r>
            <a:r>
              <a:rPr lang="en-US" sz="2000" dirty="0" smtClean="0"/>
              <a:t> </a:t>
            </a:r>
            <a:r>
              <a:rPr lang="lt-LT" sz="2000" dirty="0" smtClean="0"/>
              <a:t>koordinacijos, kamuolio valdymo įgūdžių lavinimui</a:t>
            </a:r>
          </a:p>
        </p:txBody>
      </p:sp>
      <p:sp>
        <p:nvSpPr>
          <p:cNvPr id="5" name="Stačiakampis 4"/>
          <p:cNvSpPr/>
          <p:nvPr/>
        </p:nvSpPr>
        <p:spPr>
          <a:xfrm rot="10800000" flipV="1">
            <a:off x="3875335" y="5137160"/>
            <a:ext cx="13933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 smtClean="0"/>
              <a:t>       </a:t>
            </a:r>
            <a:r>
              <a:rPr lang="en-US" sz="1200" dirty="0" smtClean="0"/>
              <a:t>IMG_0581</a:t>
            </a:r>
            <a:endParaRPr lang="en-US" sz="1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4" r="3629"/>
          <a:stretch/>
        </p:blipFill>
        <p:spPr>
          <a:xfrm>
            <a:off x="593057" y="1772816"/>
            <a:ext cx="4945727" cy="33123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dirty="0" smtClean="0"/>
              <a:t>ŠOKIS SU LAZDOMIS</a:t>
            </a:r>
            <a:endParaRPr lang="en-US" sz="24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/>
          </a:bodyPr>
          <a:lstStyle/>
          <a:p>
            <a:r>
              <a:rPr lang="lt-LT" sz="2400" dirty="0" smtClean="0"/>
              <a:t>Priešmokyklinės </a:t>
            </a:r>
            <a:r>
              <a:rPr lang="lt-LT" sz="2400" dirty="0" err="1" smtClean="0"/>
              <a:t>Debesiukų</a:t>
            </a:r>
            <a:r>
              <a:rPr lang="lt-LT" sz="2400" dirty="0" smtClean="0"/>
              <a:t> grupės  vaikai pagal „Svirplio” dainą  „Greičio pardavėjas“  šokyje taikė ledo ritulio, slidinėjimo, žolės riedulio, golfo žaidimų elementus, judesius</a:t>
            </a:r>
            <a:endParaRPr lang="en-US" dirty="0"/>
          </a:p>
        </p:txBody>
      </p:sp>
      <p:pic>
        <p:nvPicPr>
          <p:cNvPr id="5" name="Turinio vietos rezervavimo ženklas 4" descr="IMG_051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557734"/>
            <a:ext cx="4625975" cy="3469481"/>
          </a:xfrm>
        </p:spPr>
      </p:pic>
      <p:sp>
        <p:nvSpPr>
          <p:cNvPr id="6" name="Stačiakampis 5"/>
          <p:cNvSpPr/>
          <p:nvPr/>
        </p:nvSpPr>
        <p:spPr>
          <a:xfrm>
            <a:off x="3214679" y="5045274"/>
            <a:ext cx="21431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 smtClean="0"/>
              <a:t>                     </a:t>
            </a:r>
            <a:r>
              <a:rPr lang="en-US" sz="1200" dirty="0" smtClean="0"/>
              <a:t>IMG_0518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dirty="0" smtClean="0"/>
              <a:t>„FUTBOLISTŲ“ ŠOKIS</a:t>
            </a:r>
            <a:endParaRPr lang="en-US" sz="2400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lt-LT" sz="1800" dirty="0" smtClean="0"/>
              <a:t>Priešmokyklinės </a:t>
            </a:r>
            <a:r>
              <a:rPr lang="lt-LT" sz="1800" dirty="0" err="1" smtClean="0"/>
              <a:t>Smalsiukų</a:t>
            </a:r>
            <a:r>
              <a:rPr lang="lt-LT" sz="1800" dirty="0" smtClean="0"/>
              <a:t> grupės  berniukai pagal vaikų studijos „</a:t>
            </a:r>
            <a:r>
              <a:rPr lang="lt-LT" sz="1800" dirty="0" err="1" smtClean="0"/>
              <a:t>Džimba</a:t>
            </a:r>
            <a:r>
              <a:rPr lang="lt-LT" sz="1800" dirty="0" smtClean="0"/>
              <a:t>“ ir Merūno atliekamą dainą  „</a:t>
            </a:r>
            <a:r>
              <a:rPr lang="lt-LT" sz="1800" dirty="0" err="1" smtClean="0"/>
              <a:t>Futbolistai</a:t>
            </a:r>
            <a:r>
              <a:rPr lang="lt-LT" sz="1800" dirty="0" smtClean="0"/>
              <a:t>“  demonstravo kamuolio valdymo įgūdžius.  Juos palaikė mergaičių šokėjų grupė  su skarelėmis (meninės gimnastikos elementai</a:t>
            </a:r>
            <a:r>
              <a:rPr lang="lt-LT" sz="2000" dirty="0" smtClean="0"/>
              <a:t>)</a:t>
            </a:r>
            <a:endParaRPr lang="en-US" sz="2000" dirty="0"/>
          </a:p>
        </p:txBody>
      </p:sp>
      <p:pic>
        <p:nvPicPr>
          <p:cNvPr id="5" name="Turinio vietos rezervavimo ženklas 4" descr="IMG_053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557734"/>
            <a:ext cx="4625975" cy="3469481"/>
          </a:xfrm>
        </p:spPr>
      </p:pic>
      <p:sp>
        <p:nvSpPr>
          <p:cNvPr id="6" name="Stačiakampis 5"/>
          <p:cNvSpPr/>
          <p:nvPr/>
        </p:nvSpPr>
        <p:spPr>
          <a:xfrm rot="10800000" flipV="1">
            <a:off x="2571736" y="5018495"/>
            <a:ext cx="27860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 smtClean="0"/>
              <a:t>                                 </a:t>
            </a:r>
            <a:r>
              <a:rPr lang="en-US" sz="1200" dirty="0" smtClean="0"/>
              <a:t>IMG_0537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POLKA</a:t>
            </a:r>
            <a:endParaRPr lang="en-US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lt-LT" sz="2400" dirty="0" smtClean="0"/>
              <a:t>Priešmokyklinės Kregždžiukų grupės ugdytiniai šoko linijinį šokį  pagal </a:t>
            </a:r>
            <a:r>
              <a:rPr lang="lt-LT" sz="2400" dirty="0" err="1" smtClean="0"/>
              <a:t>O.Pučinkienės</a:t>
            </a:r>
            <a:r>
              <a:rPr lang="lt-LT" sz="2400" dirty="0" smtClean="0"/>
              <a:t> dainą „Kiškių polka“</a:t>
            </a:r>
            <a:endParaRPr lang="en-US" dirty="0"/>
          </a:p>
        </p:txBody>
      </p:sp>
      <p:pic>
        <p:nvPicPr>
          <p:cNvPr id="5" name="Turinio vietos rezervavimo ženklas 4" descr="IMG_05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557734"/>
            <a:ext cx="4625975" cy="3469481"/>
          </a:xfrm>
        </p:spPr>
      </p:pic>
      <p:sp>
        <p:nvSpPr>
          <p:cNvPr id="6" name="Stačiakampis 5"/>
          <p:cNvSpPr/>
          <p:nvPr/>
        </p:nvSpPr>
        <p:spPr>
          <a:xfrm rot="10800000" flipV="1">
            <a:off x="3071802" y="5137160"/>
            <a:ext cx="21968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 smtClean="0"/>
              <a:t>                      </a:t>
            </a:r>
            <a:r>
              <a:rPr lang="en-US" sz="1200" dirty="0" smtClean="0"/>
              <a:t>IMG_0523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ŠOKIS SU KUTAIS</a:t>
            </a:r>
            <a:endParaRPr lang="en-US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Įstaigos šokių studijos šokėjų šokis pagal muziką iš filmo „Madagaskaras“-palaikyti žaidėjų ryžtui, pakelti  nuotaikai </a:t>
            </a:r>
            <a:endParaRPr lang="en-US" sz="2400" dirty="0"/>
          </a:p>
        </p:txBody>
      </p:sp>
      <p:pic>
        <p:nvPicPr>
          <p:cNvPr id="5" name="Turinio vietos rezervavimo ženklas 4" descr="IMG_058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557734"/>
            <a:ext cx="4625975" cy="3469481"/>
          </a:xfrm>
        </p:spPr>
      </p:pic>
      <p:sp>
        <p:nvSpPr>
          <p:cNvPr id="6" name="Stačiakampis 5"/>
          <p:cNvSpPr/>
          <p:nvPr/>
        </p:nvSpPr>
        <p:spPr>
          <a:xfrm rot="10800000" flipV="1">
            <a:off x="3875335" y="5011240"/>
            <a:ext cx="13933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 smtClean="0"/>
              <a:t>       </a:t>
            </a:r>
            <a:r>
              <a:rPr lang="en-US" sz="1200" dirty="0" smtClean="0"/>
              <a:t>IMG_0587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Nuotaikingai sportinių šokių dieną vedė kiškiukas </a:t>
            </a:r>
            <a:r>
              <a:rPr lang="lt-LT" sz="2400" dirty="0" err="1" smtClean="0"/>
              <a:t>Olimpiukas</a:t>
            </a:r>
            <a:r>
              <a:rPr lang="lt-LT" sz="2400" dirty="0" smtClean="0"/>
              <a:t> (auklėtoja Agnė) ir jo brolis Jonukas (auklėtoja Lina)</a:t>
            </a:r>
            <a:endParaRPr lang="en-US" sz="2400" dirty="0"/>
          </a:p>
        </p:txBody>
      </p:sp>
      <p:pic>
        <p:nvPicPr>
          <p:cNvPr id="5" name="Turinio vietos rezervavimo ženklas 4" descr="IMG_049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03337" y="930275"/>
            <a:ext cx="3543300" cy="4724400"/>
          </a:xfrm>
        </p:spPr>
      </p:pic>
      <p:sp>
        <p:nvSpPr>
          <p:cNvPr id="6" name="Stačiakampis 5"/>
          <p:cNvSpPr/>
          <p:nvPr/>
        </p:nvSpPr>
        <p:spPr>
          <a:xfrm>
            <a:off x="3875335" y="5643578"/>
            <a:ext cx="139333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IMG_0494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85786" y="714356"/>
            <a:ext cx="7500990" cy="3359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lt-L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Patyrė</a:t>
            </a:r>
            <a:r>
              <a:rPr kumimoji="0" lang="lt-LT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lt-L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džiaugsmingas emocijas, įgijo bendravimo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ir bendradarbiavimo patirties, džiaugėsi vieni kitais,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bendru darbu, įdėtomis pastangomis, rezultatu.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Patobulino ir išmoko naujų judesių,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ugdėsi fizines galias,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patenkino saviraiškos poreikį</a:t>
            </a:r>
            <a:endParaRPr kumimoji="0" lang="lt-L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pPr algn="ctr">
              <a:buNone/>
            </a:pPr>
            <a:r>
              <a:rPr lang="lt-LT" sz="3200" dirty="0" smtClean="0"/>
              <a:t>ŠOKIS –RIMTAS SPORTAS</a:t>
            </a:r>
            <a:r>
              <a:rPr lang="en-US" sz="3200" dirty="0" smtClean="0"/>
              <a:t>!</a:t>
            </a:r>
            <a:endParaRPr lang="lt-LT" sz="3200" dirty="0" smtClean="0"/>
          </a:p>
          <a:p>
            <a:pPr>
              <a:buNone/>
            </a:pPr>
            <a:endParaRPr lang="en-US" sz="3200" dirty="0" smtClean="0"/>
          </a:p>
          <a:p>
            <a:pPr>
              <a:buNone/>
            </a:pPr>
            <a:r>
              <a:rPr lang="lt-LT" sz="3200" dirty="0" smtClean="0">
                <a:latin typeface="Arial Rounded MT Bold" pitchFamily="34" charset="0"/>
              </a:rPr>
              <a:t>    SPORTUOK IR TU </a:t>
            </a:r>
            <a:endParaRPr lang="en-US" sz="3200" dirty="0" smtClean="0">
              <a:latin typeface="Arial Rounded MT Bold" pitchFamily="34" charset="0"/>
            </a:endParaRPr>
          </a:p>
          <a:p>
            <a:pPr>
              <a:buNone/>
            </a:pPr>
            <a:r>
              <a:rPr lang="en-US" sz="3200" dirty="0" smtClean="0">
                <a:latin typeface="Arial Rounded MT Bold" pitchFamily="34" charset="0"/>
              </a:rPr>
              <a:t>              </a:t>
            </a:r>
            <a:r>
              <a:rPr lang="lt-LT" sz="3200" dirty="0" smtClean="0">
                <a:latin typeface="Arial Rounded MT Bold" pitchFamily="34" charset="0"/>
              </a:rPr>
              <a:t>ŠOKIO</a:t>
            </a:r>
          </a:p>
          <a:p>
            <a:pPr>
              <a:buNone/>
            </a:pPr>
            <a:r>
              <a:rPr lang="en-US" sz="3200" dirty="0" smtClean="0">
                <a:latin typeface="Arial Rounded MT Bold" pitchFamily="34" charset="0"/>
              </a:rPr>
              <a:t>              R</a:t>
            </a:r>
            <a:r>
              <a:rPr lang="lt-LT" sz="3200" dirty="0" smtClean="0">
                <a:latin typeface="Arial Rounded MT Bold" pitchFamily="34" charset="0"/>
              </a:rPr>
              <a:t>ITMU</a:t>
            </a:r>
            <a:r>
              <a:rPr lang="en-US" sz="3200" dirty="0" smtClean="0">
                <a:latin typeface="Arial Rounded MT Bold" pitchFamily="34" charset="0"/>
              </a:rPr>
              <a:t>!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3076" name="Picture 4" descr="http://u.jimdo.com/www400/o/s6449823baa08223a/img/i8d4dbf51dc414fd0/1392732794/std/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2204864"/>
            <a:ext cx="3024336" cy="3532102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as">
  <a:themeElements>
    <a:clrScheme name="Prabangus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spektas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as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547</TotalTime>
  <Words>488</Words>
  <Application>Microsoft Office PowerPoint</Application>
  <PresentationFormat>On-screen Show (4:3)</PresentationFormat>
  <Paragraphs>68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Rounded MT Bold</vt:lpstr>
      <vt:lpstr>Calibri</vt:lpstr>
      <vt:lpstr>Times New Roman</vt:lpstr>
      <vt:lpstr>Verdana</vt:lpstr>
      <vt:lpstr>Wingdings 2</vt:lpstr>
      <vt:lpstr>Aspektas</vt:lpstr>
      <vt:lpstr>Vilkaviškio vaikų lopšelis-darželis „Buratinas“</vt:lpstr>
      <vt:lpstr>PowerPoint Presentation</vt:lpstr>
      <vt:lpstr>ŠOKIS SU SKARELĖMIS</vt:lpstr>
      <vt:lpstr>ŠOKIS SU KIRMĖLIUKU </vt:lpstr>
      <vt:lpstr> ŠOKIS SU GUMA</vt:lpstr>
      <vt:lpstr>ŠOKIS SU ŠAŠKĖMIS</vt:lpstr>
      <vt:lpstr>ŠOKIS SU LANKAIS</vt:lpstr>
      <vt:lpstr>ŠOKIS SU KUTAIS</vt:lpstr>
      <vt:lpstr>ŠOKIS SU KASPINAIS</vt:lpstr>
      <vt:lpstr>ŠOKIS „LAIVELIS“</vt:lpstr>
      <vt:lpstr>ŠOKIS SU LAZDOMIS</vt:lpstr>
      <vt:lpstr>„FUTBOLISTŲ“ ŠOKIS</vt:lpstr>
      <vt:lpstr>POLKA</vt:lpstr>
      <vt:lpstr>ŠOKIS SU KUTAIS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Skaidrė 1</dc:title>
  <dc:creator>Mam</dc:creator>
  <cp:lastModifiedBy>edita setkauskiene</cp:lastModifiedBy>
  <cp:revision>68</cp:revision>
  <dcterms:created xsi:type="dcterms:W3CDTF">2015-10-09T10:54:24Z</dcterms:created>
  <dcterms:modified xsi:type="dcterms:W3CDTF">2015-11-01T06:29:06Z</dcterms:modified>
</cp:coreProperties>
</file>