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1" r:id="rId4"/>
    <p:sldId id="262" r:id="rId5"/>
    <p:sldId id="271" r:id="rId6"/>
    <p:sldId id="272" r:id="rId7"/>
    <p:sldId id="273" r:id="rId8"/>
    <p:sldId id="274" r:id="rId9"/>
    <p:sldId id="263" r:id="rId10"/>
    <p:sldId id="275" r:id="rId11"/>
    <p:sldId id="276" r:id="rId12"/>
    <p:sldId id="269" r:id="rId13"/>
    <p:sldId id="266" r:id="rId14"/>
    <p:sldId id="270" r:id="rId15"/>
    <p:sldId id="258" r:id="rId16"/>
    <p:sldId id="268" r:id="rId17"/>
    <p:sldId id="257" r:id="rId18"/>
    <p:sldId id="260" r:id="rId19"/>
    <p:sldId id="259" r:id="rId20"/>
    <p:sldId id="277" r:id="rId21"/>
    <p:sldId id="278" r:id="rId22"/>
    <p:sldId id="279" r:id="rId23"/>
    <p:sldId id="280" r:id="rId24"/>
    <p:sldId id="281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23" r:id="rId5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-816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EE202-81FE-493F-920C-E11C95979BB2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13D71-1A95-4F93-AF5E-1418AEF2E6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651175"/>
      </p:ext>
    </p:extLst>
  </p:cSld>
  <p:clrMapOvr>
    <a:masterClrMapping/>
  </p:clrMapOvr>
  <p:transition spd="slow" advTm="5000">
    <p:checke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F8A85-1A09-4434-A421-FD705DAB52DE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3B5F4-4CF7-4CBD-9916-7529F318CC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32422"/>
      </p:ext>
    </p:extLst>
  </p:cSld>
  <p:clrMapOvr>
    <a:masterClrMapping/>
  </p:clrMapOvr>
  <p:transition spd="slow" advTm="5000">
    <p:checke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EB5BA5-4C77-48CE-9653-B8D49D579F62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CA50A-46D0-46E9-A2FC-5D910ECAB1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4797182"/>
      </p:ext>
    </p:extLst>
  </p:cSld>
  <p:clrMapOvr>
    <a:masterClrMapping/>
  </p:clrMapOvr>
  <p:transition spd="slow" advTm="5000">
    <p:checke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C8BCF-855D-44AA-9835-CE45ED7BEF0C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B19EB1-26C2-4E93-94C2-82FE52DB3C6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136337"/>
      </p:ext>
    </p:extLst>
  </p:cSld>
  <p:clrMapOvr>
    <a:masterClrMapping/>
  </p:clrMapOvr>
  <p:transition spd="slow" advTm="5000">
    <p:checke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A32D3-FE01-4270-97B4-2B05558B9F96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B97A31-B3DA-4E45-A09E-D7F8FA1D16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422998"/>
      </p:ext>
    </p:extLst>
  </p:cSld>
  <p:clrMapOvr>
    <a:masterClrMapping/>
  </p:clrMapOvr>
  <p:transition spd="slow" advTm="5000">
    <p:checke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B9C94-4C23-4F61-8805-CD01908B84F2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A4D833-189B-4941-9AD6-3704775F23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658438"/>
      </p:ext>
    </p:extLst>
  </p:cSld>
  <p:clrMapOvr>
    <a:masterClrMapping/>
  </p:clrMapOvr>
  <p:transition spd="slow" advTm="5000">
    <p:checke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24F3C-B4F5-43C1-A754-413289FCAE2D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A338F4-78A7-414A-BA5C-6E497C682D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632250"/>
      </p:ext>
    </p:extLst>
  </p:cSld>
  <p:clrMapOvr>
    <a:masterClrMapping/>
  </p:clrMapOvr>
  <p:transition spd="slow" advTm="5000">
    <p:checke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66C4FD-D363-4DCF-B613-A769FA05E8C3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C17EE-7933-4587-9883-65F144B18E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257840"/>
      </p:ext>
    </p:extLst>
  </p:cSld>
  <p:clrMapOvr>
    <a:masterClrMapping/>
  </p:clrMapOvr>
  <p:transition spd="slow" advTm="5000">
    <p:checke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CB80F-59AC-4C62-B6C8-31158CD619F0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067B8-5898-4661-9E56-4A23D52AE2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4033853"/>
      </p:ext>
    </p:extLst>
  </p:cSld>
  <p:clrMapOvr>
    <a:masterClrMapping/>
  </p:clrMapOvr>
  <p:transition spd="slow" advTm="5000">
    <p:checke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BDCFAD-7557-4B70-8DDC-DBC431FEEF47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88DD8-E15E-4524-8479-E58EE4473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7223186"/>
      </p:ext>
    </p:extLst>
  </p:cSld>
  <p:clrMapOvr>
    <a:masterClrMapping/>
  </p:clrMapOvr>
  <p:transition spd="slow" advTm="5000">
    <p:checke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578DC-FB23-4C1E-82C9-1328A8E82123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4F2753-B7D9-49B8-A526-6BA0400F6C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9085792"/>
      </p:ext>
    </p:extLst>
  </p:cSld>
  <p:clrMapOvr>
    <a:masterClrMapping/>
  </p:clrMapOvr>
  <p:transition spd="slow" advTm="5000">
    <p:checke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482B7B-1615-4395-BAF5-6F7BC3313DA6}" type="datetimeFigureOut">
              <a:rPr lang="en-US"/>
              <a:pPr>
                <a:defRPr/>
              </a:pPr>
              <a:t>4/19/2016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676A37E-04FC-4CF8-9099-38F7CF66C0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5000">
    <p:checker dir="vert"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0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/>
          <p:cNvSpPr>
            <a:spLocks noGrp="1"/>
          </p:cNvSpPr>
          <p:nvPr>
            <p:ph type="ctrTitle"/>
          </p:nvPr>
        </p:nvSpPr>
        <p:spPr>
          <a:xfrm>
            <a:off x="3352800" y="419100"/>
            <a:ext cx="4989513" cy="819150"/>
          </a:xfrm>
        </p:spPr>
        <p:txBody>
          <a:bodyPr/>
          <a:lstStyle/>
          <a:p>
            <a:pPr eaLnBrk="1" hangingPunct="1"/>
            <a:r>
              <a:rPr lang="lt-LT" altLang="en-US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Vilkaviškio vaikų lopšelis-darželis </a:t>
            </a:r>
            <a:br>
              <a:rPr lang="lt-LT" altLang="en-US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altLang="en-US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lt-LT" altLang="en-US" sz="27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Buratinas</a:t>
            </a:r>
            <a:r>
              <a:rPr lang="lt-LT" altLang="en-US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US" altLang="en-US" sz="24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Subtitle 2"/>
          <p:cNvSpPr>
            <a:spLocks noGrp="1"/>
          </p:cNvSpPr>
          <p:nvPr>
            <p:ph type="subTitle" idx="1"/>
          </p:nvPr>
        </p:nvSpPr>
        <p:spPr>
          <a:xfrm>
            <a:off x="1182688" y="3686175"/>
            <a:ext cx="4837112" cy="1822450"/>
          </a:xfrm>
        </p:spPr>
        <p:txBody>
          <a:bodyPr/>
          <a:lstStyle/>
          <a:p>
            <a:pPr eaLnBrk="1" hangingPunct="1"/>
            <a:endParaRPr lang="lt-LT" altLang="en-US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lt-LT" alt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Respublikinis projektas</a:t>
            </a:r>
          </a:p>
          <a:p>
            <a:pPr eaLnBrk="1" hangingPunct="1"/>
            <a:r>
              <a:rPr lang="lt-LT" alt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„Šachmatai darželyje – 2016”</a:t>
            </a:r>
            <a:endParaRPr lang="en-US" altLang="en-US" sz="28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1" descr="buratinas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7076" y="320648"/>
            <a:ext cx="2584254" cy="32525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1"/>
            </a:solidFill>
            <a:miter lim="800000"/>
          </a:ln>
          <a:effectLst>
            <a:outerShdw blurRad="65000" dist="50800" dir="12900000" kx="195000" ky="145000" algn="tl" rotWithShape="0">
              <a:schemeClr val="bg1">
                <a:alpha val="30000"/>
              </a:schemeClr>
            </a:outerShdw>
            <a:softEdge rad="63500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85206" y="1971162"/>
            <a:ext cx="4687554" cy="4597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709" y="870620"/>
            <a:ext cx="10126386" cy="5696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3178175" y="223838"/>
            <a:ext cx="59010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lt-LT" altLang="en-US" sz="3600" dirty="0" smtClean="0">
                <a:latin typeface="Times New Roman" panose="02020603050405020304" pitchFamily="18" charset="0"/>
              </a:rPr>
              <a:t>Šachmatais </a:t>
            </a:r>
            <a:r>
              <a:rPr lang="lt-LT" altLang="en-US" sz="3600" dirty="0">
                <a:latin typeface="Times New Roman" panose="02020603050405020304" pitchFamily="18" charset="0"/>
              </a:rPr>
              <a:t>žaidžiame visi!</a:t>
            </a:r>
          </a:p>
        </p:txBody>
      </p:sp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2605088" y="277813"/>
            <a:ext cx="6203950" cy="495300"/>
          </a:xfrm>
        </p:spPr>
        <p:txBody>
          <a:bodyPr/>
          <a:lstStyle/>
          <a:p>
            <a:pPr eaLnBrk="1" hangingPunct="1"/>
            <a:r>
              <a:rPr lang="lt-LT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en-US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9099" y="977185"/>
            <a:ext cx="10157138" cy="5713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708150" y="344488"/>
            <a:ext cx="890746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lt-LT" altLang="en-US" sz="3600">
                <a:latin typeface="Times New Roman" panose="02020603050405020304" pitchFamily="18" charset="0"/>
              </a:rPr>
              <a:t>Šachmatai žadina vaizduotę ir kūrybiškumą</a:t>
            </a:r>
          </a:p>
        </p:txBody>
      </p:sp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1515" y="1430419"/>
            <a:ext cx="9174265" cy="5159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376238" y="344488"/>
            <a:ext cx="114204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lt-LT" altLang="en-US" sz="3600">
                <a:latin typeface="Times New Roman" panose="02020603050405020304" pitchFamily="18" charset="0"/>
              </a:rPr>
              <a:t>Šachmatai vysto gebėjimą prognozuoti ir numatyti savo veiksmų pasekmes</a:t>
            </a:r>
          </a:p>
        </p:txBody>
      </p:sp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6709" y="877710"/>
            <a:ext cx="7713818" cy="5785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85750" y="300038"/>
            <a:ext cx="1140618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lt-LT" altLang="en-US" sz="3600">
                <a:latin typeface="Times New Roman" panose="02020603050405020304" pitchFamily="18" charset="0"/>
              </a:rPr>
              <a:t>Šachmatai - kantrybės, nervų, valios ir jėgos išbandymas</a:t>
            </a:r>
          </a:p>
        </p:txBody>
      </p:sp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ctrTitle"/>
          </p:nvPr>
        </p:nvSpPr>
        <p:spPr>
          <a:xfrm>
            <a:off x="363538" y="265113"/>
            <a:ext cx="11464925" cy="496887"/>
          </a:xfrm>
        </p:spPr>
        <p:txBody>
          <a:bodyPr/>
          <a:lstStyle/>
          <a:p>
            <a:pPr eaLnBrk="1" hangingPunct="1"/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Šachmatininkai, kaip kompiuteriai ieško geriausio ėjimo</a:t>
            </a:r>
            <a:endParaRPr lang="en-US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3346" y="863915"/>
            <a:ext cx="7854738" cy="58910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>
          <a:xfrm>
            <a:off x="1138238" y="792163"/>
            <a:ext cx="6203950" cy="495300"/>
          </a:xfrm>
        </p:spPr>
        <p:txBody>
          <a:bodyPr/>
          <a:lstStyle/>
          <a:p>
            <a:pPr eaLnBrk="1" hangingPunct="1"/>
            <a:r>
              <a:rPr lang="lt-LT" altLang="en-US" sz="3600" smtClean="0">
                <a:latin typeface="Times New Roman" panose="02020603050405020304" pitchFamily="18" charset="0"/>
              </a:rPr>
              <a:t>Šachmatai ir menas</a:t>
            </a:r>
            <a:endParaRPr lang="en-US" altLang="en-US" sz="3600" smtClean="0">
              <a:latin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261" y="1570095"/>
            <a:ext cx="7172309" cy="40299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54599" y="664407"/>
            <a:ext cx="4098145" cy="5744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ctrTitle"/>
          </p:nvPr>
        </p:nvSpPr>
        <p:spPr>
          <a:xfrm>
            <a:off x="2670175" y="277813"/>
            <a:ext cx="6203950" cy="495300"/>
          </a:xfrm>
        </p:spPr>
        <p:txBody>
          <a:bodyPr/>
          <a:lstStyle/>
          <a:p>
            <a:pPr eaLnBrk="1" hangingPunct="1"/>
            <a:r>
              <a:rPr lang="lt-LT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Svarbu surasti geriausią ėjimą</a:t>
            </a:r>
            <a:endParaRPr lang="en-US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006" y="773762"/>
            <a:ext cx="10504868" cy="59089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ctrTitle"/>
          </p:nvPr>
        </p:nvSpPr>
        <p:spPr>
          <a:xfrm>
            <a:off x="1957388" y="277813"/>
            <a:ext cx="8945562" cy="495300"/>
          </a:xfrm>
        </p:spPr>
        <p:txBody>
          <a:bodyPr/>
          <a:lstStyle/>
          <a:p>
            <a:pPr eaLnBrk="1" hangingPunct="1"/>
            <a:r>
              <a:rPr lang="lt-LT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Džiugu, kai užvaldo sėkmės jausmas!</a:t>
            </a:r>
            <a:endParaRPr lang="en-US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5364" y="841572"/>
            <a:ext cx="10315152" cy="5802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>
          <a:xfrm>
            <a:off x="0" y="285750"/>
            <a:ext cx="11933238" cy="1135063"/>
          </a:xfrm>
        </p:spPr>
        <p:txBody>
          <a:bodyPr/>
          <a:lstStyle/>
          <a:p>
            <a:pPr eaLnBrk="1" hangingPunct="1"/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Išbandome vis daugiau ir daugiau idėjų </a:t>
            </a:r>
            <a:b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kiekvienos partijos metu</a:t>
            </a:r>
            <a:endParaRPr lang="en-US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4326" y="1431770"/>
            <a:ext cx="7090176" cy="53177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ctrTitle"/>
          </p:nvPr>
        </p:nvSpPr>
        <p:spPr>
          <a:xfrm>
            <a:off x="2605088" y="277813"/>
            <a:ext cx="6203950" cy="495300"/>
          </a:xfrm>
        </p:spPr>
        <p:txBody>
          <a:bodyPr/>
          <a:lstStyle/>
          <a:p>
            <a:pPr eaLnBrk="1" hangingPunct="1"/>
            <a:r>
              <a:rPr lang="lt-LT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Šachmatai - universali kalba</a:t>
            </a:r>
            <a:endParaRPr lang="en-US" altLang="en-US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9702" y="773113"/>
            <a:ext cx="7850184" cy="5887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395288" y="277813"/>
            <a:ext cx="10433050" cy="495300"/>
          </a:xfrm>
        </p:spPr>
        <p:txBody>
          <a:bodyPr/>
          <a:lstStyle/>
          <a:p>
            <a:pPr eaLnBrk="1" hangingPunct="1"/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Bendraujame vienas su kitu languotoje lentoje</a:t>
            </a:r>
            <a:endParaRPr lang="en-US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1132" y="773113"/>
            <a:ext cx="7769745" cy="5827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>
          <a:xfrm>
            <a:off x="1535113" y="234950"/>
            <a:ext cx="9448800" cy="627063"/>
          </a:xfrm>
        </p:spPr>
        <p:txBody>
          <a:bodyPr/>
          <a:lstStyle/>
          <a:p>
            <a:pPr eaLnBrk="1" hangingPunct="1"/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Žaisdami, kuriame įvairias kombinacijas</a:t>
            </a:r>
            <a:endParaRPr lang="en-US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5624" y="862013"/>
            <a:ext cx="7647975" cy="57359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2992438" y="238125"/>
            <a:ext cx="6202362" cy="496888"/>
          </a:xfrm>
        </p:spPr>
        <p:txBody>
          <a:bodyPr/>
          <a:lstStyle/>
          <a:p>
            <a:pPr eaLnBrk="1" hangingPunct="1"/>
            <a:r>
              <a:rPr lang="lt-LT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Žaidžiame kartu su tėveliais</a:t>
            </a:r>
            <a:endParaRPr lang="en-US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3275" y="735013"/>
            <a:ext cx="7820545" cy="58654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1917700" y="171450"/>
            <a:ext cx="7897813" cy="495300"/>
          </a:xfrm>
        </p:spPr>
        <p:txBody>
          <a:bodyPr/>
          <a:lstStyle/>
          <a:p>
            <a:pPr eaLnBrk="1" hangingPunct="1"/>
            <a:r>
              <a:rPr lang="lt-LT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Savo sėkme džiaugiuosi kartu su tėčiu</a:t>
            </a:r>
            <a:endParaRPr lang="en-US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7740" y="667275"/>
            <a:ext cx="7950558" cy="5962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ctrTitle"/>
          </p:nvPr>
        </p:nvSpPr>
        <p:spPr>
          <a:xfrm>
            <a:off x="1887538" y="82550"/>
            <a:ext cx="8710612" cy="690563"/>
          </a:xfrm>
        </p:spPr>
        <p:txBody>
          <a:bodyPr/>
          <a:lstStyle/>
          <a:p>
            <a:pPr eaLnBrk="1" hangingPunct="1"/>
            <a:r>
              <a:rPr lang="lt-LT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Šachmatų žaidimas buria bendruomenę</a:t>
            </a:r>
            <a:endParaRPr lang="en-US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1076" y="773762"/>
            <a:ext cx="7757374" cy="58180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>
          <a:xfrm>
            <a:off x="242888" y="241300"/>
            <a:ext cx="11518900" cy="630238"/>
          </a:xfrm>
        </p:spPr>
        <p:txBody>
          <a:bodyPr/>
          <a:lstStyle/>
          <a:p>
            <a:pPr eaLnBrk="1" hangingPunct="1"/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Verta pamąstyti, priimant svarbų sprendimą</a:t>
            </a:r>
            <a:endParaRPr lang="en-US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4145" y="870765"/>
            <a:ext cx="7656715" cy="5742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ctrTitle"/>
          </p:nvPr>
        </p:nvSpPr>
        <p:spPr>
          <a:xfrm>
            <a:off x="1279525" y="238125"/>
            <a:ext cx="9378950" cy="488950"/>
          </a:xfrm>
        </p:spPr>
        <p:txBody>
          <a:bodyPr/>
          <a:lstStyle/>
          <a:p>
            <a:pPr eaLnBrk="1" hangingPunct="1"/>
            <a:r>
              <a:rPr lang="lt-LT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Išmokstame pralaimėti ir pasidžiaugti sėkme!</a:t>
            </a:r>
            <a:endParaRPr lang="en-US" altLang="en-US" sz="36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1333" y="726921"/>
            <a:ext cx="7695935" cy="5784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CE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ctrTitle"/>
          </p:nvPr>
        </p:nvSpPr>
        <p:spPr>
          <a:xfrm>
            <a:off x="3017838" y="315913"/>
            <a:ext cx="6203950" cy="496887"/>
          </a:xfrm>
        </p:spPr>
        <p:txBody>
          <a:bodyPr/>
          <a:lstStyle/>
          <a:p>
            <a:pPr eaLnBrk="1" hangingPunct="1"/>
            <a:r>
              <a:rPr lang="lt-LT" alt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altLang="en-US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5769" y="1117408"/>
            <a:ext cx="7468835" cy="5613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484" name="TextBox 3"/>
          <p:cNvSpPr txBox="1">
            <a:spLocks noChangeArrowheads="1"/>
          </p:cNvSpPr>
          <p:nvPr/>
        </p:nvSpPr>
        <p:spPr bwMode="auto">
          <a:xfrm>
            <a:off x="219075" y="214313"/>
            <a:ext cx="1161097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t-LT" altLang="en-US" sz="3000">
                <a:latin typeface="Times New Roman" panose="02020603050405020304" pitchFamily="18" charset="0"/>
              </a:rPr>
              <a:t>Treneris Rolandas  ne tik sumaniai organizuoja šachmatų žaidimą,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lt-LT" altLang="en-US" sz="3000">
                <a:latin typeface="Times New Roman" panose="02020603050405020304" pitchFamily="18" charset="0"/>
              </a:rPr>
              <a:t>bet ir atveria galimybę visapusiškam vaiko ugdymuisi.</a:t>
            </a:r>
          </a:p>
        </p:txBody>
      </p:sp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E0B4">
            <a:alpha val="70979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>
          <a:xfrm>
            <a:off x="838200" y="180975"/>
            <a:ext cx="10515600" cy="917575"/>
          </a:xfrm>
        </p:spPr>
        <p:txBody>
          <a:bodyPr/>
          <a:lstStyle/>
          <a:p>
            <a:pPr algn="ctr" eaLnBrk="1" hangingPunct="1"/>
            <a:r>
              <a:rPr lang="lt-LT" altLang="en-US" sz="3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Šachmatai yra viskas –  žaiskime visi kartu!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9329" y="946769"/>
            <a:ext cx="7538145" cy="5653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 txBox="1">
            <a:spLocks noGrp="1"/>
          </p:cNvSpPr>
          <p:nvPr>
            <p:ph type="ctrTitle"/>
          </p:nvPr>
        </p:nvSpPr>
        <p:spPr/>
        <p:txBody>
          <a:bodyPr/>
          <a:lstStyle/>
          <a:p>
            <a:pPr lvl="0"/>
            <a:r>
              <a:rPr lang="lt-LT"/>
              <a:t>,,ŠACHMATAI DARŽELYJE 2016‘‘</a:t>
            </a:r>
          </a:p>
        </p:txBody>
      </p:sp>
      <p:sp>
        <p:nvSpPr>
          <p:cNvPr id="3" name="Antrinis pavadinimas 2"/>
          <p:cNvSpPr txBox="1"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ts val="700"/>
              </a:spcBef>
            </a:pPr>
            <a:r>
              <a:rPr lang="lt-LT" sz="3000"/>
              <a:t>VILKAVIŠKIO VAIKŲ LOPŠELIO-DARŽELIO,,EGLUTĖ‘‘</a:t>
            </a:r>
          </a:p>
          <a:p>
            <a:pPr>
              <a:lnSpc>
                <a:spcPct val="80000"/>
              </a:lnSpc>
              <a:spcBef>
                <a:spcPts val="700"/>
              </a:spcBef>
            </a:pPr>
            <a:r>
              <a:rPr lang="lt-LT" sz="3000"/>
              <a:t>PRIEŠMOKYKLINIO UGDYMO ,,VOVERIUKŲ‘‘ GRUPĖ</a:t>
            </a:r>
          </a:p>
        </p:txBody>
      </p:sp>
    </p:spTree>
    <p:extLst>
      <p:ext uri="{BB962C8B-B14F-4D97-AF65-F5344CB8AC3E}">
        <p14:creationId xmlns:p14="http://schemas.microsoft.com/office/powerpoint/2010/main" val="2316219493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 sz="4000"/>
              <a:t> PAGALVOJUS BŪTŲ GERAI  EITI TAIP...</a:t>
            </a:r>
          </a:p>
        </p:txBody>
      </p:sp>
      <p:sp>
        <p:nvSpPr>
          <p:cNvPr id="3" name="Turinio vietos rezervavimo ženklas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Aukletoja\Desktop\nuotraukos šachmatai darželyje 2016\DSC0341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67604" y="1628803"/>
            <a:ext cx="6264700" cy="4698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7140886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/>
              <a:t>BŪRYJE VISAD SMAGIAU</a:t>
            </a:r>
          </a:p>
        </p:txBody>
      </p:sp>
      <p:sp>
        <p:nvSpPr>
          <p:cNvPr id="3" name="Turinio vietos rezervavimo ženklas 2"/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Users\Aukletoja\Desktop\nuotraukos šachmatai darželyje 2016\DSC03422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67604" y="1340767"/>
            <a:ext cx="7068156" cy="5301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3998065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lt-LT"/>
              <a:t>KURIO TEISINGAS ĖJIMAS ?</a:t>
            </a:r>
          </a:p>
        </p:txBody>
      </p:sp>
      <p:pic>
        <p:nvPicPr>
          <p:cNvPr id="3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5641" y="1600201"/>
            <a:ext cx="6696745" cy="5022561"/>
          </a:xfrm>
        </p:spPr>
      </p:pic>
    </p:spTree>
    <p:extLst>
      <p:ext uri="{BB962C8B-B14F-4D97-AF65-F5344CB8AC3E}">
        <p14:creationId xmlns:p14="http://schemas.microsoft.com/office/powerpoint/2010/main" val="3412114642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MARIJAMPOLĖS VAIKŲ LOPŠELIS-DARŽELIS „ŠALTINĖLIS“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4853136"/>
          </a:xfrm>
        </p:spPr>
        <p:txBody>
          <a:bodyPr/>
          <a:lstStyle/>
          <a:p>
            <a:pPr marL="0" indent="0" algn="ctr">
              <a:buNone/>
            </a:pPr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NUOTRAUKŲ</a:t>
            </a:r>
          </a:p>
          <a:p>
            <a:pPr marL="0" indent="0" algn="ctr">
              <a:buNone/>
            </a:pPr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 „ŠACHMATAI- PROTO MŪŠIS“ </a:t>
            </a:r>
          </a:p>
          <a:p>
            <a:pPr marL="0" indent="0" algn="ctr">
              <a:buNone/>
            </a:pPr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GALERIJA</a:t>
            </a:r>
          </a:p>
          <a:p>
            <a:pPr algn="ctr"/>
            <a:endParaRPr lang="lt-LT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2064" y="3068961"/>
            <a:ext cx="3037334" cy="3587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0838926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latin typeface="Times New Roman" pitchFamily="18" charset="0"/>
                <a:cs typeface="Times New Roman" pitchFamily="18" charset="0"/>
              </a:rPr>
              <a:t>Žaisti šachmatais mes mokam</a:t>
            </a:r>
            <a:endParaRPr lang="lt-LT" dirty="0"/>
          </a:p>
        </p:txBody>
      </p:sp>
      <p:pic>
        <p:nvPicPr>
          <p:cNvPr id="4" name="Turinio vietos rezervavimo ženklas 3" descr="DSCF7665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692" y="1600201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661119513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Pagalvosiu, pamąstysiu ir ėjimą padarysiu</a:t>
            </a:r>
          </a:p>
        </p:txBody>
      </p:sp>
      <p:pic>
        <p:nvPicPr>
          <p:cNvPr id="4" name="Turinio vietos rezervavimo ženklas 3" descr="DSCF7666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764" y="1600201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887342044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Visi nori nugalėti</a:t>
            </a:r>
          </a:p>
        </p:txBody>
      </p:sp>
      <p:pic>
        <p:nvPicPr>
          <p:cNvPr id="5" name="Turinio vietos rezervavimo ženklas 4" descr="DSCF7667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2348706"/>
            <a:ext cx="4038600" cy="3028950"/>
          </a:xfrm>
        </p:spPr>
      </p:pic>
      <p:pic>
        <p:nvPicPr>
          <p:cNvPr id="6" name="Turinio vietos rezervavimo ženklas 5" descr="P1100533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430263967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Ne taip paprasta...</a:t>
            </a:r>
          </a:p>
        </p:txBody>
      </p:sp>
      <p:pic>
        <p:nvPicPr>
          <p:cNvPr id="5" name="Turinio vietos rezervavimo ženklas 4" descr="P1100534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2348706"/>
            <a:ext cx="4038600" cy="3028950"/>
          </a:xfrm>
        </p:spPr>
      </p:pic>
      <p:pic>
        <p:nvPicPr>
          <p:cNvPr id="6" name="Turinio vietos rezervavimo ženklas 5" descr="P1100539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106761211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Šachmatų pievelėje mirga daug langelių</a:t>
            </a:r>
          </a:p>
        </p:txBody>
      </p:sp>
      <p:pic>
        <p:nvPicPr>
          <p:cNvPr id="5" name="Turinio vietos rezervavimo ženklas 4" descr="P1100541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2348706"/>
            <a:ext cx="4038600" cy="3028950"/>
          </a:xfrm>
        </p:spPr>
      </p:pic>
      <p:pic>
        <p:nvPicPr>
          <p:cNvPr id="6" name="Turinio vietos rezervavimo ženklas 5" descr="P1100548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3706427016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Ar laimės ar pralaimės – gera nuotaika lydės!</a:t>
            </a:r>
          </a:p>
        </p:txBody>
      </p:sp>
      <p:pic>
        <p:nvPicPr>
          <p:cNvPr id="4" name="Turinio vietos rezervavimo ženklas 3" descr="P1100553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692" y="1600201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1705633065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Pergalė jau netoli</a:t>
            </a:r>
          </a:p>
        </p:txBody>
      </p:sp>
      <p:pic>
        <p:nvPicPr>
          <p:cNvPr id="5" name="Turinio vietos rezervavimo ženklas 4" descr="P1100559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2348706"/>
            <a:ext cx="4038600" cy="3028950"/>
          </a:xfrm>
        </p:spPr>
      </p:pic>
      <p:pic>
        <p:nvPicPr>
          <p:cNvPr id="6" name="Turinio vietos rezervavimo ženklas 5" descr="P1100560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200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2691461794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Žaidžia </a:t>
            </a:r>
            <a:r>
              <a:rPr lang="lt-LT" sz="2400" b="1" dirty="0" err="1">
                <a:latin typeface="Times New Roman" pitchFamily="18" charset="0"/>
                <a:cs typeface="Times New Roman" pitchFamily="18" charset="0"/>
              </a:rPr>
              <a:t>priešmokyklinukai</a:t>
            </a:r>
            <a:endParaRPr lang="lt-LT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Turinio vietos rezervavimo ženklas 4" descr="P1100561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2348706"/>
            <a:ext cx="4038600" cy="3028950"/>
          </a:xfrm>
        </p:spPr>
      </p:pic>
      <p:pic>
        <p:nvPicPr>
          <p:cNvPr id="8" name="Turinio vietos rezervavimo ženklas 7" descr="P1100575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4264" y="1600201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1051868294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b="1" dirty="0">
                <a:latin typeface="Times New Roman" pitchFamily="18" charset="0"/>
                <a:cs typeface="Times New Roman" pitchFamily="18" charset="0"/>
              </a:rPr>
              <a:t>Reikia laiko pagalvoti</a:t>
            </a:r>
          </a:p>
        </p:txBody>
      </p:sp>
      <p:pic>
        <p:nvPicPr>
          <p:cNvPr id="5" name="Turinio vietos rezervavimo ženklas 4" descr="P1100563.JPG"/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81200" y="2348706"/>
            <a:ext cx="4038600" cy="3028950"/>
          </a:xfrm>
        </p:spPr>
      </p:pic>
      <p:pic>
        <p:nvPicPr>
          <p:cNvPr id="6" name="Turinio vietos rezervavimo ženklas 5" descr="P1100565.JPG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4264" y="1600201"/>
            <a:ext cx="3394472" cy="4525963"/>
          </a:xfrm>
        </p:spPr>
      </p:pic>
    </p:spTree>
    <p:extLst>
      <p:ext uri="{BB962C8B-B14F-4D97-AF65-F5344CB8AC3E}">
        <p14:creationId xmlns:p14="http://schemas.microsoft.com/office/powerpoint/2010/main" val="2460137472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09800" y="542166"/>
            <a:ext cx="7772400" cy="833453"/>
          </a:xfrm>
        </p:spPr>
        <p:txBody>
          <a:bodyPr/>
          <a:lstStyle/>
          <a:p>
            <a:pPr eaLnBrk="1" hangingPunct="1"/>
            <a:r>
              <a:rPr lang="lt-LT" altLang="en-US" dirty="0" smtClean="0"/>
              <a:t/>
            </a:r>
            <a:br>
              <a:rPr lang="lt-LT" altLang="en-US" dirty="0" smtClean="0"/>
            </a:br>
            <a:r>
              <a:rPr lang="lt-LT" altLang="en-US" dirty="0"/>
              <a:t/>
            </a:r>
            <a:br>
              <a:rPr lang="lt-LT" altLang="en-US" dirty="0"/>
            </a:br>
            <a:r>
              <a:rPr lang="lt-LT" altLang="en-US" dirty="0" smtClean="0"/>
              <a:t/>
            </a:r>
            <a:br>
              <a:rPr lang="lt-LT" altLang="en-US" dirty="0" smtClean="0"/>
            </a:br>
            <a:r>
              <a:rPr lang="lt-LT" altLang="en-US" sz="5400" dirty="0"/>
              <a:t>Š</a:t>
            </a:r>
            <a:r>
              <a:rPr lang="en-US" altLang="en-US" sz="5400" dirty="0"/>
              <a:t>ACHMATAI</a:t>
            </a:r>
            <a:r>
              <a:rPr lang="lt-LT" altLang="en-US" sz="5400" dirty="0"/>
              <a:t>-PROTO MŪŠIS</a:t>
            </a:r>
            <a:endParaRPr lang="en-US" altLang="en-US" sz="5400" dirty="0" smtClean="0"/>
          </a:p>
        </p:txBody>
      </p:sp>
      <p:pic>
        <p:nvPicPr>
          <p:cNvPr id="2051" name="Picture 4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543303" y="1375619"/>
            <a:ext cx="6684033" cy="4461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2819400" y="4343401"/>
            <a:ext cx="5943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lt-LT" altLang="en-US" sz="2400" i="1">
                <a:solidFill>
                  <a:schemeClr val="tx2"/>
                </a:solidFill>
                <a:latin typeface="Times New Roman" panose="02020603050405020304" pitchFamily="18" charset="0"/>
              </a:rPr>
              <a:t>     </a:t>
            </a:r>
            <a:r>
              <a:rPr lang="lt-LT" altLang="en-US" sz="2400" i="1">
                <a:solidFill>
                  <a:schemeClr val="tx2"/>
                </a:solidFill>
                <a:latin typeface="Algerian" panose="04020705040A02060702" pitchFamily="82" charset="0"/>
              </a:rPr>
              <a:t>MARIJAMPOLĖS MOKYKLA-DARŽELIS “ŽELMENĖLIAI”</a:t>
            </a:r>
          </a:p>
          <a:p>
            <a:pPr algn="ctr" eaLnBrk="1" hangingPunct="1"/>
            <a:r>
              <a:rPr lang="lt-LT" altLang="en-US" sz="2400" i="1">
                <a:solidFill>
                  <a:schemeClr val="tx2"/>
                </a:solidFill>
                <a:latin typeface="Algerian" panose="04020705040A02060702" pitchFamily="82" charset="0"/>
              </a:rPr>
              <a:t>4 priešmokyklinĖ grupĖ</a:t>
            </a:r>
            <a:endParaRPr lang="en-US" altLang="en-US" sz="2400" i="1">
              <a:solidFill>
                <a:schemeClr val="tx2"/>
              </a:solidFill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8268788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altLang="en-US" sz="4000"/>
              <a:t>Kasdieninė treniruotė-protinė mankšta</a:t>
            </a:r>
            <a:endParaRPr lang="en-US" altLang="en-US" sz="4000"/>
          </a:p>
        </p:txBody>
      </p:sp>
      <p:pic>
        <p:nvPicPr>
          <p:cNvPr id="3075" name="Picture 5" descr="DSC0912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43200" y="1447800"/>
            <a:ext cx="6781800" cy="5086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96346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altLang="en-US" sz="4000"/>
              <a:t>Padaryta klaida-neleistinas ėjimas</a:t>
            </a:r>
            <a:endParaRPr lang="en-US" altLang="en-US" sz="4000"/>
          </a:p>
        </p:txBody>
      </p:sp>
      <p:pic>
        <p:nvPicPr>
          <p:cNvPr id="4099" name="Picture 4" descr="DSC0912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8164" y="1600201"/>
            <a:ext cx="6034087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14035202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altLang="en-US" smtClean="0"/>
              <a:t>Ėjimas žirgu...</a:t>
            </a:r>
            <a:endParaRPr lang="en-US" altLang="en-US" smtClean="0"/>
          </a:p>
        </p:txBody>
      </p:sp>
      <p:pic>
        <p:nvPicPr>
          <p:cNvPr id="5123" name="Picture 4" descr="DSC0913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78164" y="1600201"/>
            <a:ext cx="6034087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7236124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altLang="en-US" smtClean="0"/>
              <a:t>Kad tik man nebūtų “MATAS”</a:t>
            </a:r>
            <a:endParaRPr lang="en-US" altLang="en-US" smtClean="0"/>
          </a:p>
        </p:txBody>
      </p:sp>
      <p:pic>
        <p:nvPicPr>
          <p:cNvPr id="6147" name="Picture 4" descr="DSC0913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52800" y="1295400"/>
            <a:ext cx="5557838" cy="5181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7428973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lt-LT" altLang="en-US" sz="4000"/>
              <a:t>Tik gerai apgalvotas ėjimas-teisingas ėjimas</a:t>
            </a:r>
            <a:endParaRPr lang="en-US" altLang="en-US" sz="4000"/>
          </a:p>
        </p:txBody>
      </p:sp>
      <p:pic>
        <p:nvPicPr>
          <p:cNvPr id="7171" name="Picture 4" descr="DSC09140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29000" y="1600201"/>
            <a:ext cx="54864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163677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5890666"/>
          </a:xfrm>
        </p:spPr>
        <p:txBody>
          <a:bodyPr>
            <a:normAutofit/>
          </a:bodyPr>
          <a:lstStyle/>
          <a:p>
            <a:r>
              <a:rPr lang="lt-LT" dirty="0" smtClean="0"/>
              <a:t> 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Subtitle 2"/>
          <p:cNvSpPr>
            <a:spLocks noGrp="1"/>
          </p:cNvSpPr>
          <p:nvPr>
            <p:ph sz="half" idx="1"/>
          </p:nvPr>
        </p:nvSpPr>
        <p:spPr>
          <a:xfrm>
            <a:off x="1703512" y="3356992"/>
            <a:ext cx="8712968" cy="3096344"/>
          </a:xfrm>
          <a:noFill/>
        </p:spPr>
        <p:txBody>
          <a:bodyPr>
            <a:normAutofit/>
          </a:bodyPr>
          <a:lstStyle/>
          <a:p>
            <a:pPr algn="ctr">
              <a:buNone/>
            </a:pPr>
            <a:endParaRPr lang="lt-LT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latin typeface="Comic Sans MS" pitchFamily="66" charset="0"/>
            </a:endParaRPr>
          </a:p>
          <a:p>
            <a:pPr algn="ctr">
              <a:buNone/>
            </a:pP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Respublikinis projektas </a:t>
            </a:r>
          </a:p>
          <a:p>
            <a:pPr algn="ctr">
              <a:buNone/>
            </a:pPr>
            <a:r>
              <a:rPr lang="lt-L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“Šachmatai darželyje – 2016”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2135560" y="2204864"/>
            <a:ext cx="8147248" cy="146876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lt-LT" sz="3600" b="1" i="1" dirty="0"/>
              <a:t>Kauno mokykla-darželis </a:t>
            </a:r>
            <a:endParaRPr lang="lt-LT" sz="3600" b="1" dirty="0"/>
          </a:p>
          <a:p>
            <a:pPr algn="ctr">
              <a:buNone/>
            </a:pPr>
            <a:r>
              <a:rPr lang="lt-LT" sz="3600" b="1" i="1" dirty="0"/>
              <a:t>“Rūtelė“</a:t>
            </a:r>
            <a:endParaRPr lang="lt-LT" sz="3600" b="1" dirty="0"/>
          </a:p>
          <a:p>
            <a:pPr>
              <a:buNone/>
            </a:pPr>
            <a:endParaRPr lang="lt-LT" dirty="0" smtClean="0"/>
          </a:p>
          <a:p>
            <a:endParaRPr lang="lt-LT" dirty="0"/>
          </a:p>
        </p:txBody>
      </p:sp>
      <p:pic>
        <p:nvPicPr>
          <p:cNvPr id="1032" name="Picture 8" descr="emblema_spalvota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5840" y="1"/>
            <a:ext cx="2664296" cy="21268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2860874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lt-LT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  <a:t/>
            </a:r>
            <a:br>
              <a:rPr lang="lt-LT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</a:rPr>
            </a:br>
            <a:r>
              <a:rPr lang="lt-LT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latin typeface="Comic Sans MS" pitchFamily="66" charset="0"/>
              </a:rPr>
              <a:t>ŠACHMATAI- PROTŲ MŪŠIS</a:t>
            </a:r>
            <a:r>
              <a:rPr lang="lt-LT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/>
            </a:r>
            <a:br>
              <a:rPr lang="lt-LT" sz="40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</a:br>
            <a:endParaRPr lang="lt-LT" sz="4000" dirty="0">
              <a:solidFill>
                <a:schemeClr val="accent1">
                  <a:lumMod val="7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6" name="Content Placeholder 5" descr="chess_pieces_fighting_board_88519_1920x1080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2922" y="1600201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104880622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4" name="Content Placeholder 3" descr="IMG_5108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616" y="1340768"/>
            <a:ext cx="7128792" cy="5346594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dirty="0">
                <a:latin typeface="Comic Sans MS" pitchFamily="66" charset="0"/>
              </a:rPr>
              <a:t>Da</a:t>
            </a:r>
            <a:r>
              <a:rPr lang="en-US" sz="3600" dirty="0" err="1">
                <a:latin typeface="Comic Sans MS" pitchFamily="66" charset="0"/>
              </a:rPr>
              <a:t>ugelis</a:t>
            </a:r>
            <a:r>
              <a:rPr lang="lt-LT" sz="3600" dirty="0">
                <a:latin typeface="Comic Sans MS" pitchFamily="66" charset="0"/>
              </a:rPr>
              <a:t> priešmokyklinukų šachmatais žaidžia jau ne vienerius metus...</a:t>
            </a:r>
          </a:p>
        </p:txBody>
      </p:sp>
    </p:spTree>
    <p:extLst>
      <p:ext uri="{BB962C8B-B14F-4D97-AF65-F5344CB8AC3E}">
        <p14:creationId xmlns:p14="http://schemas.microsoft.com/office/powerpoint/2010/main" val="1263786719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>
                <a:latin typeface="Comic Sans MS" pitchFamily="66" charset="0"/>
              </a:rPr>
              <a:t>Dvikova su kompiuterine programa</a:t>
            </a:r>
          </a:p>
        </p:txBody>
      </p:sp>
      <p:pic>
        <p:nvPicPr>
          <p:cNvPr id="4" name="Content Placeholder 3" descr="IMG_5109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616" y="1268760"/>
            <a:ext cx="7128792" cy="5346594"/>
          </a:xfrm>
        </p:spPr>
      </p:pic>
    </p:spTree>
    <p:extLst>
      <p:ext uri="{BB962C8B-B14F-4D97-AF65-F5344CB8AC3E}">
        <p14:creationId xmlns:p14="http://schemas.microsoft.com/office/powerpoint/2010/main" val="3262547537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chess_2-wallpaper-1366x768.jpg"/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>
                <a:latin typeface="Comic Sans MS" pitchFamily="66" charset="0"/>
                <a:cs typeface="Angsana New" pitchFamily="18" charset="-34"/>
              </a:rPr>
              <a:t>Laisvas laikas grupėje būna ir toks... </a:t>
            </a:r>
          </a:p>
        </p:txBody>
      </p:sp>
      <p:pic>
        <p:nvPicPr>
          <p:cNvPr id="4" name="Content Placeholder 3" descr="20160308_114602.jpg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632" y="1340768"/>
            <a:ext cx="7056784" cy="5292588"/>
          </a:xfrm>
        </p:spPr>
      </p:pic>
    </p:spTree>
    <p:extLst>
      <p:ext uri="{BB962C8B-B14F-4D97-AF65-F5344CB8AC3E}">
        <p14:creationId xmlns:p14="http://schemas.microsoft.com/office/powerpoint/2010/main" val="1766013902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>
                <a:latin typeface="Comic Sans MS" pitchFamily="66" charset="0"/>
              </a:rPr>
              <a:t>Kartais</a:t>
            </a:r>
            <a:r>
              <a:rPr lang="en-US" sz="3600" dirty="0">
                <a:latin typeface="Comic Sans MS" pitchFamily="66" charset="0"/>
              </a:rPr>
              <a:t> </a:t>
            </a:r>
            <a:r>
              <a:rPr lang="lt-LT" sz="3600" dirty="0">
                <a:latin typeface="Comic Sans MS" pitchFamily="66" charset="0"/>
              </a:rPr>
              <a:t>šachmatai užgožia viską...</a:t>
            </a:r>
          </a:p>
        </p:txBody>
      </p:sp>
      <p:pic>
        <p:nvPicPr>
          <p:cNvPr id="4" name="Content Placeholder 3" descr="20160303_154938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7608" y="1196752"/>
            <a:ext cx="7200800" cy="5400600"/>
          </a:xfrm>
        </p:spPr>
      </p:pic>
    </p:spTree>
    <p:extLst>
      <p:ext uri="{BB962C8B-B14F-4D97-AF65-F5344CB8AC3E}">
        <p14:creationId xmlns:p14="http://schemas.microsoft.com/office/powerpoint/2010/main" val="3883923216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dirty="0">
                <a:latin typeface="Comic Sans MS" pitchFamily="66" charset="0"/>
              </a:rPr>
              <a:t>Pravartu apie šachmatus sužinoti visiems grupės vaikams</a:t>
            </a:r>
          </a:p>
        </p:txBody>
      </p:sp>
      <p:pic>
        <p:nvPicPr>
          <p:cNvPr id="4" name="Content Placeholder 3" descr="20160303_154341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632" y="1556792"/>
            <a:ext cx="6624736" cy="4968552"/>
          </a:xfrm>
        </p:spPr>
      </p:pic>
    </p:spTree>
    <p:extLst>
      <p:ext uri="{BB962C8B-B14F-4D97-AF65-F5344CB8AC3E}">
        <p14:creationId xmlns:p14="http://schemas.microsoft.com/office/powerpoint/2010/main" val="1818198974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>
                <a:latin typeface="Comic Sans MS" pitchFamily="66" charset="0"/>
              </a:rPr>
              <a:t>Ėjimai jau žinomi...</a:t>
            </a:r>
          </a:p>
        </p:txBody>
      </p:sp>
      <p:pic>
        <p:nvPicPr>
          <p:cNvPr id="4" name="Content Placeholder 3" descr="20160303_153723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616" y="1268760"/>
            <a:ext cx="6840760" cy="5130570"/>
          </a:xfrm>
        </p:spPr>
      </p:pic>
    </p:spTree>
    <p:extLst>
      <p:ext uri="{BB962C8B-B14F-4D97-AF65-F5344CB8AC3E}">
        <p14:creationId xmlns:p14="http://schemas.microsoft.com/office/powerpoint/2010/main" val="4290229297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>
                <a:latin typeface="Comic Sans MS" pitchFamily="66" charset="0"/>
              </a:rPr>
              <a:t>Žaidimo pradžia sėkminga visiems...</a:t>
            </a:r>
          </a:p>
        </p:txBody>
      </p:sp>
      <p:pic>
        <p:nvPicPr>
          <p:cNvPr id="4" name="Content Placeholder 3" descr="20160303_153714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692" y="1600201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236031407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Comic Sans MS" pitchFamily="66" charset="0"/>
              </a:rPr>
              <a:t>Du </a:t>
            </a:r>
            <a:r>
              <a:rPr lang="lt-LT" sz="3600" dirty="0">
                <a:latin typeface="Comic Sans MS" pitchFamily="66" charset="0"/>
              </a:rPr>
              <a:t>prieš </a:t>
            </a:r>
            <a:r>
              <a:rPr lang="en-US" sz="3600" dirty="0">
                <a:latin typeface="Comic Sans MS" pitchFamily="66" charset="0"/>
              </a:rPr>
              <a:t>du…</a:t>
            </a:r>
            <a:endParaRPr lang="lt-LT" sz="3600" dirty="0">
              <a:latin typeface="Comic Sans MS" pitchFamily="66" charset="0"/>
            </a:endParaRPr>
          </a:p>
        </p:txBody>
      </p:sp>
      <p:pic>
        <p:nvPicPr>
          <p:cNvPr id="4" name="Content Placeholder 3" descr="20160303_154642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692" y="1600201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717783086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>
                <a:latin typeface="Comic Sans MS" pitchFamily="66" charset="0"/>
              </a:rPr>
              <a:t>Reikia mokėti ir pralaimėti...</a:t>
            </a:r>
          </a:p>
        </p:txBody>
      </p:sp>
      <p:pic>
        <p:nvPicPr>
          <p:cNvPr id="4" name="Content Placeholder 3" descr="20160303_153229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692" y="1600201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517810216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3600" dirty="0">
                <a:latin typeface="Comic Sans MS" pitchFamily="66" charset="0"/>
              </a:rPr>
              <a:t>Net žaidimo stebėjimas vysto loginį mąstymą...</a:t>
            </a:r>
          </a:p>
        </p:txBody>
      </p:sp>
      <p:pic>
        <p:nvPicPr>
          <p:cNvPr id="4" name="Content Placeholder 3" descr="20160208_171903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2922" y="1600201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4118539946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8" descr="chess_2-wallpaper-1366x768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600" dirty="0">
                <a:latin typeface="Comic Sans MS" pitchFamily="66" charset="0"/>
              </a:rPr>
              <a:t>Intelektualus sportas</a:t>
            </a:r>
          </a:p>
        </p:txBody>
      </p:sp>
      <p:pic>
        <p:nvPicPr>
          <p:cNvPr id="6" name="Content Placeholder 5" descr="20160303_154725.jpg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7608" y="1196752"/>
            <a:ext cx="6984776" cy="5238582"/>
          </a:xfrm>
        </p:spPr>
      </p:pic>
    </p:spTree>
    <p:extLst>
      <p:ext uri="{BB962C8B-B14F-4D97-AF65-F5344CB8AC3E}">
        <p14:creationId xmlns:p14="http://schemas.microsoft.com/office/powerpoint/2010/main" val="608584853"/>
      </p:ext>
    </p:extLst>
  </p:cSld>
  <p:clrMapOvr>
    <a:masterClrMapping/>
  </p:clrMapOvr>
  <p:transition spd="slow" advTm="5000"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333</Words>
  <Application>Microsoft Office PowerPoint</Application>
  <PresentationFormat>Pasirinktinai</PresentationFormat>
  <Paragraphs>71</Paragraphs>
  <Slides>53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53</vt:i4>
      </vt:variant>
    </vt:vector>
  </HeadingPairs>
  <TitlesOfParts>
    <vt:vector size="54" baseType="lpstr">
      <vt:lpstr>Office Theme</vt:lpstr>
      <vt:lpstr>  Vilkaviškio vaikų lopšelis-darželis  „Buratinas”</vt:lpstr>
      <vt:lpstr>PowerPoint pristatymas</vt:lpstr>
      <vt:lpstr>  </vt:lpstr>
      <vt:lpstr>PowerPoint pristatymas</vt:lpstr>
      <vt:lpstr>PowerPoint pristatymas</vt:lpstr>
      <vt:lpstr>  Šachmatininkai, kaip kompiuteriai ieško geriausio ėjimo</vt:lpstr>
      <vt:lpstr>Šachmatai ir menas</vt:lpstr>
      <vt:lpstr>  Svarbu surasti geriausią ėjimą</vt:lpstr>
      <vt:lpstr>  Džiugu, kai užvaldo sėkmės jausmas!</vt:lpstr>
      <vt:lpstr>  Išbandome vis daugiau ir daugiau idėjų  kiekvienos partijos metu</vt:lpstr>
      <vt:lpstr>  Šachmatai - universali kalba</vt:lpstr>
      <vt:lpstr> Bendraujame vienas su kitu languotoje lentoje</vt:lpstr>
      <vt:lpstr>  Žaisdami, kuriame įvairias kombinacijas</vt:lpstr>
      <vt:lpstr>  Žaidžiame kartu su tėveliais</vt:lpstr>
      <vt:lpstr>  Savo sėkme džiaugiuosi kartu su tėčiu</vt:lpstr>
      <vt:lpstr>  Šachmatų žaidimas buria bendruomenę</vt:lpstr>
      <vt:lpstr>Verta pamąstyti, priimant svarbų sprendimą</vt:lpstr>
      <vt:lpstr>  Išmokstame pralaimėti ir pasidžiaugti sėkme!</vt:lpstr>
      <vt:lpstr>  </vt:lpstr>
      <vt:lpstr>Šachmatai yra viskas –  žaiskime visi kartu!</vt:lpstr>
      <vt:lpstr>,,ŠACHMATAI DARŽELYJE 2016‘‘</vt:lpstr>
      <vt:lpstr> PAGALVOJUS BŪTŲ GERAI  EITI TAIP...</vt:lpstr>
      <vt:lpstr>BŪRYJE VISAD SMAGIAU</vt:lpstr>
      <vt:lpstr>KURIO TEISINGAS ĖJIMAS ?</vt:lpstr>
      <vt:lpstr>MARIJAMPOLĖS VAIKŲ LOPŠELIS-DARŽELIS „ŠALTINĖLIS“</vt:lpstr>
      <vt:lpstr>Žaisti šachmatais mes mokam</vt:lpstr>
      <vt:lpstr>Pagalvosiu, pamąstysiu ir ėjimą padarysiu</vt:lpstr>
      <vt:lpstr>Visi nori nugalėti</vt:lpstr>
      <vt:lpstr>Ne taip paprasta...</vt:lpstr>
      <vt:lpstr>Šachmatų pievelėje mirga daug langelių</vt:lpstr>
      <vt:lpstr>Ar laimės ar pralaimės – gera nuotaika lydės!</vt:lpstr>
      <vt:lpstr>Pergalė jau netoli</vt:lpstr>
      <vt:lpstr>Žaidžia priešmokyklinukai</vt:lpstr>
      <vt:lpstr>Reikia laiko pagalvoti</vt:lpstr>
      <vt:lpstr>   ŠACHMATAI-PROTO MŪŠIS</vt:lpstr>
      <vt:lpstr>Kasdieninė treniruotė-protinė mankšta</vt:lpstr>
      <vt:lpstr>Padaryta klaida-neleistinas ėjimas</vt:lpstr>
      <vt:lpstr>Ėjimas žirgu...</vt:lpstr>
      <vt:lpstr>Kad tik man nebūtų “MATAS”</vt:lpstr>
      <vt:lpstr>Tik gerai apgalvotas ėjimas-teisingas ėjimas</vt:lpstr>
      <vt:lpstr>  </vt:lpstr>
      <vt:lpstr> ŠACHMATAI- PROTŲ MŪŠIS </vt:lpstr>
      <vt:lpstr>Daugelis priešmokyklinukų šachmatais žaidžia jau ne vienerius metus...</vt:lpstr>
      <vt:lpstr>Dvikova su kompiuterine programa</vt:lpstr>
      <vt:lpstr>Laisvas laikas grupėje būna ir toks... </vt:lpstr>
      <vt:lpstr>Kartais šachmatai užgožia viską...</vt:lpstr>
      <vt:lpstr>Pravartu apie šachmatus sužinoti visiems grupės vaikams</vt:lpstr>
      <vt:lpstr>Ėjimai jau žinomi...</vt:lpstr>
      <vt:lpstr>Žaidimo pradžia sėkminga visiems...</vt:lpstr>
      <vt:lpstr>Du prieš du…</vt:lpstr>
      <vt:lpstr>Reikia mokėti ir pralaimėti...</vt:lpstr>
      <vt:lpstr>Net žaidimo stebėjimas vysto loginį mąstymą...</vt:lpstr>
      <vt:lpstr>Intelektualus sportas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Vilkaviškio vaikų lopšelis-darželis „Buratinas”</dc:title>
  <dc:creator>Elvinas Setkauskas</dc:creator>
  <cp:lastModifiedBy>PC</cp:lastModifiedBy>
  <cp:revision>18</cp:revision>
  <dcterms:created xsi:type="dcterms:W3CDTF">2016-03-29T18:10:41Z</dcterms:created>
  <dcterms:modified xsi:type="dcterms:W3CDTF">2016-04-19T11:04:11Z</dcterms:modified>
</cp:coreProperties>
</file>